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8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4638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903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9463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680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26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421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6918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42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130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1294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281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89E08-6E45-49F5-8582-D85D22F0FD9E}" type="datetimeFigureOut">
              <a:rPr lang="ko-KR" altLang="en-US" smtClean="0"/>
              <a:t>2017-05-12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4BAEB-EBE0-4368-A911-2A5CB30930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29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04664"/>
            <a:ext cx="64427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사업소개서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작성하셔도 </a:t>
            </a:r>
            <a:r>
              <a:rPr lang="ko-KR" altLang="en-US" dirty="0" err="1" smtClean="0"/>
              <a:t>발표하실때</a:t>
            </a:r>
            <a:r>
              <a:rPr lang="ko-KR" altLang="en-US" dirty="0" smtClean="0"/>
              <a:t> 사용하시면 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양식이나 </a:t>
            </a:r>
            <a:r>
              <a:rPr lang="ko-KR" altLang="en-US" dirty="0" err="1" smtClean="0"/>
              <a:t>그런것</a:t>
            </a:r>
            <a:r>
              <a:rPr lang="ko-KR" altLang="en-US" dirty="0" smtClean="0"/>
              <a:t> 없습니다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편하신데로</a:t>
            </a:r>
            <a:r>
              <a:rPr lang="ko-KR" altLang="en-US" dirty="0" smtClean="0"/>
              <a:t> 작성하시면 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190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user1</dc:creator>
  <cp:lastModifiedBy>user1</cp:lastModifiedBy>
  <cp:revision>2</cp:revision>
  <dcterms:created xsi:type="dcterms:W3CDTF">2017-05-12T10:33:44Z</dcterms:created>
  <dcterms:modified xsi:type="dcterms:W3CDTF">2017-05-12T10:35:00Z</dcterms:modified>
</cp:coreProperties>
</file>